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2" r:id="rId2"/>
    <p:sldId id="296" r:id="rId3"/>
    <p:sldId id="293" r:id="rId4"/>
    <p:sldId id="294" r:id="rId5"/>
    <p:sldId id="286" r:id="rId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00"/>
    <a:srgbClr val="00FF00"/>
    <a:srgbClr val="FF0000"/>
    <a:srgbClr val="FFFFCC"/>
    <a:srgbClr val="FFFF00"/>
    <a:srgbClr val="99FF33"/>
    <a:srgbClr val="FFCCFF"/>
    <a:srgbClr val="FF66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814" autoAdjust="0"/>
  </p:normalViewPr>
  <p:slideViewPr>
    <p:cSldViewPr snapToGrid="0" snapToObjects="1">
      <p:cViewPr varScale="1">
        <p:scale>
          <a:sx n="73" d="100"/>
          <a:sy n="73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FD76EBAB-0939-47E2-8218-C036F526BB7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4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6514AFDE-C3D6-44B1-890B-8F83FEFE6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20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4AFDE-C3D6-44B1-890B-8F83FEFE6DC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087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4AFDE-C3D6-44B1-890B-8F83FEFE6DC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604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4AFDE-C3D6-44B1-890B-8F83FEFE6DC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003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4AFDE-C3D6-44B1-890B-8F83FEFE6DC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62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62192-248A-4738-B8A9-3B14CAEAF1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06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EE657-675B-4A50-892A-2856BB1E6E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 flipV="1">
            <a:off x="136281" y="620713"/>
            <a:ext cx="886850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lIns="91423" tIns="45712" rIns="91423" bIns="45712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0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832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1FE7DBE0-B1B1-4C52-B174-113EAC86FE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84397"/>
            <a:ext cx="9144000" cy="4305534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 bwMode="auto">
          <a:xfrm>
            <a:off x="1866898" y="5260706"/>
            <a:ext cx="4716000" cy="36000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FFFF00"/>
            </a:bgClr>
          </a:pattFill>
          <a:ln w="12700">
            <a:noFill/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3743" y="3934032"/>
            <a:ext cx="1342182" cy="1643794"/>
          </a:xfrm>
          <a:prstGeom prst="rect">
            <a:avLst/>
          </a:prstGeom>
          <a:solidFill>
            <a:srgbClr val="FFFF66">
              <a:alpha val="80000"/>
            </a:srgbClr>
          </a:solidFill>
          <a:ln w="12700">
            <a:noFill/>
            <a:round/>
            <a:headEnd/>
            <a:tailEnd/>
          </a:ln>
        </p:spPr>
        <p:txBody>
          <a:bodyPr lIns="74295" tIns="8890" rIns="74295" bIns="8890" rtlCol="0" anchor="t"/>
          <a:lstStyle/>
          <a:p>
            <a:pPr algn="ctr"/>
            <a:r>
              <a:rPr kumimoji="1" lang="ja-JP" altLang="en-US" sz="1200" dirty="0">
                <a:solidFill>
                  <a:srgbClr val="F000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立ち入り禁止エリア</a:t>
            </a: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1405925" y="3934032"/>
            <a:ext cx="228597" cy="1248712"/>
          </a:xfrm>
          <a:prstGeom prst="rect">
            <a:avLst/>
          </a:prstGeom>
          <a:solidFill>
            <a:srgbClr val="FFFF66">
              <a:alpha val="80000"/>
            </a:srgbClr>
          </a:solidFill>
          <a:ln w="12700">
            <a:noFill/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 sz="1400" dirty="0">
              <a:solidFill>
                <a:srgbClr val="F0003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1405925" y="5243691"/>
            <a:ext cx="220640" cy="373905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 bwMode="auto">
          <a:xfrm>
            <a:off x="3854542" y="2292128"/>
            <a:ext cx="740712" cy="23022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00033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運営本部</a:t>
            </a:r>
          </a:p>
        </p:txBody>
      </p:sp>
      <p:sp>
        <p:nvSpPr>
          <p:cNvPr id="76" name="角丸四角形 75"/>
          <p:cNvSpPr/>
          <p:nvPr/>
        </p:nvSpPr>
        <p:spPr bwMode="auto">
          <a:xfrm>
            <a:off x="1759860" y="5259729"/>
            <a:ext cx="4848202" cy="17091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試合チーム保護者観戦席</a:t>
            </a:r>
          </a:p>
        </p:txBody>
      </p:sp>
      <p:sp>
        <p:nvSpPr>
          <p:cNvPr id="101" name="テキスト ボックス 100"/>
          <p:cNvSpPr txBox="1">
            <a:spLocks noChangeArrowheads="1"/>
          </p:cNvSpPr>
          <p:nvPr/>
        </p:nvSpPr>
        <p:spPr bwMode="auto">
          <a:xfrm>
            <a:off x="174625" y="231646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エリアマップ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="" xmlns:a16="http://schemas.microsoft.com/office/drawing/2014/main" id="{B92EBB30-181D-404B-BE37-24D19A262E2B}"/>
              </a:ext>
            </a:extLst>
          </p:cNvPr>
          <p:cNvSpPr/>
          <p:nvPr/>
        </p:nvSpPr>
        <p:spPr bwMode="auto">
          <a:xfrm>
            <a:off x="1817208" y="2394872"/>
            <a:ext cx="288000" cy="2631696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="" xmlns:a16="http://schemas.microsoft.com/office/drawing/2014/main" id="{951091C1-B344-46AD-9BE1-4C552439DDBF}"/>
              </a:ext>
            </a:extLst>
          </p:cNvPr>
          <p:cNvSpPr/>
          <p:nvPr/>
        </p:nvSpPr>
        <p:spPr bwMode="auto">
          <a:xfrm>
            <a:off x="6293400" y="2416816"/>
            <a:ext cx="288000" cy="2631696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="" xmlns:a16="http://schemas.microsoft.com/office/drawing/2014/main" id="{33FD1A0C-C3D1-4F3C-B235-CF7E9302CB50}"/>
              </a:ext>
            </a:extLst>
          </p:cNvPr>
          <p:cNvSpPr/>
          <p:nvPr/>
        </p:nvSpPr>
        <p:spPr bwMode="auto">
          <a:xfrm>
            <a:off x="1759859" y="1843425"/>
            <a:ext cx="2211249" cy="3138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選手・保護者待機場所</a:t>
            </a: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="" xmlns:a16="http://schemas.microsoft.com/office/drawing/2014/main" id="{6A12F42F-6609-4BF9-ADA1-834DAE186999}"/>
              </a:ext>
            </a:extLst>
          </p:cNvPr>
          <p:cNvSpPr/>
          <p:nvPr/>
        </p:nvSpPr>
        <p:spPr bwMode="auto">
          <a:xfrm>
            <a:off x="3781239" y="4364345"/>
            <a:ext cx="836129" cy="230224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W-up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エリア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="" xmlns:a16="http://schemas.microsoft.com/office/drawing/2014/main" id="{4C14C4C3-2D43-4936-A922-5B62EC678518}"/>
              </a:ext>
            </a:extLst>
          </p:cNvPr>
          <p:cNvSpPr/>
          <p:nvPr/>
        </p:nvSpPr>
        <p:spPr bwMode="auto">
          <a:xfrm rot="21355684">
            <a:off x="4599092" y="4329671"/>
            <a:ext cx="1767914" cy="170915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0" name="矢印: 右 59">
            <a:extLst>
              <a:ext uri="{FF2B5EF4-FFF2-40B4-BE49-F238E27FC236}">
                <a16:creationId xmlns="" xmlns:a16="http://schemas.microsoft.com/office/drawing/2014/main" id="{F9A066A4-21FB-4414-BF31-871B5379A885}"/>
              </a:ext>
            </a:extLst>
          </p:cNvPr>
          <p:cNvSpPr/>
          <p:nvPr/>
        </p:nvSpPr>
        <p:spPr bwMode="auto">
          <a:xfrm rot="11121065">
            <a:off x="2048210" y="4312470"/>
            <a:ext cx="1767914" cy="170915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1" name="角丸四角形 75">
            <a:extLst>
              <a:ext uri="{FF2B5EF4-FFF2-40B4-BE49-F238E27FC236}">
                <a16:creationId xmlns="" xmlns:a16="http://schemas.microsoft.com/office/drawing/2014/main" id="{DCE570BA-10C0-46FA-AF9A-4D5310F622BB}"/>
              </a:ext>
            </a:extLst>
          </p:cNvPr>
          <p:cNvSpPr/>
          <p:nvPr/>
        </p:nvSpPr>
        <p:spPr bwMode="auto">
          <a:xfrm>
            <a:off x="1759860" y="5475310"/>
            <a:ext cx="4848202" cy="17091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選手・保護者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待機場所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角丸四角形 75">
            <a:extLst>
              <a:ext uri="{FF2B5EF4-FFF2-40B4-BE49-F238E27FC236}">
                <a16:creationId xmlns="" xmlns:a16="http://schemas.microsoft.com/office/drawing/2014/main" id="{6C6B55E3-C7B1-4014-A968-B62E9312F479}"/>
              </a:ext>
            </a:extLst>
          </p:cNvPr>
          <p:cNvSpPr/>
          <p:nvPr/>
        </p:nvSpPr>
        <p:spPr bwMode="auto">
          <a:xfrm rot="16200000">
            <a:off x="5303675" y="3656463"/>
            <a:ext cx="2902441" cy="1501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vert="eaVert" lIns="74295" tIns="8890" rIns="74295" bIns="8890"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選手・保護者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待機場所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="" xmlns:a16="http://schemas.microsoft.com/office/drawing/2014/main" id="{D0FAB8F0-81C6-4017-AFF0-15C2B5F28BB0}"/>
              </a:ext>
            </a:extLst>
          </p:cNvPr>
          <p:cNvSpPr/>
          <p:nvPr/>
        </p:nvSpPr>
        <p:spPr bwMode="auto">
          <a:xfrm>
            <a:off x="70899" y="2699383"/>
            <a:ext cx="1557334" cy="1248712"/>
          </a:xfrm>
          <a:custGeom>
            <a:avLst/>
            <a:gdLst>
              <a:gd name="connsiteX0" fmla="*/ 0 w 1342182"/>
              <a:gd name="connsiteY0" fmla="*/ 0 h 1625230"/>
              <a:gd name="connsiteX1" fmla="*/ 1342182 w 1342182"/>
              <a:gd name="connsiteY1" fmla="*/ 0 h 1625230"/>
              <a:gd name="connsiteX2" fmla="*/ 1342182 w 1342182"/>
              <a:gd name="connsiteY2" fmla="*/ 1625230 h 1625230"/>
              <a:gd name="connsiteX3" fmla="*/ 0 w 1342182"/>
              <a:gd name="connsiteY3" fmla="*/ 1625230 h 1625230"/>
              <a:gd name="connsiteX4" fmla="*/ 0 w 1342182"/>
              <a:gd name="connsiteY4" fmla="*/ 0 h 1625230"/>
              <a:gd name="connsiteX0" fmla="*/ 475129 w 1342182"/>
              <a:gd name="connsiteY0" fmla="*/ 179294 h 1625230"/>
              <a:gd name="connsiteX1" fmla="*/ 1342182 w 1342182"/>
              <a:gd name="connsiteY1" fmla="*/ 0 h 1625230"/>
              <a:gd name="connsiteX2" fmla="*/ 1342182 w 1342182"/>
              <a:gd name="connsiteY2" fmla="*/ 1625230 h 1625230"/>
              <a:gd name="connsiteX3" fmla="*/ 0 w 1342182"/>
              <a:gd name="connsiteY3" fmla="*/ 1625230 h 1625230"/>
              <a:gd name="connsiteX4" fmla="*/ 475129 w 1342182"/>
              <a:gd name="connsiteY4" fmla="*/ 179294 h 1625230"/>
              <a:gd name="connsiteX0" fmla="*/ 645459 w 1512512"/>
              <a:gd name="connsiteY0" fmla="*/ 179294 h 1625230"/>
              <a:gd name="connsiteX1" fmla="*/ 1512512 w 1512512"/>
              <a:gd name="connsiteY1" fmla="*/ 0 h 1625230"/>
              <a:gd name="connsiteX2" fmla="*/ 1512512 w 1512512"/>
              <a:gd name="connsiteY2" fmla="*/ 1625230 h 1625230"/>
              <a:gd name="connsiteX3" fmla="*/ 0 w 1512512"/>
              <a:gd name="connsiteY3" fmla="*/ 1150101 h 1625230"/>
              <a:gd name="connsiteX4" fmla="*/ 645459 w 1512512"/>
              <a:gd name="connsiteY4" fmla="*/ 179294 h 1625230"/>
              <a:gd name="connsiteX0" fmla="*/ 645459 w 1512512"/>
              <a:gd name="connsiteY0" fmla="*/ 179294 h 1185959"/>
              <a:gd name="connsiteX1" fmla="*/ 1512512 w 1512512"/>
              <a:gd name="connsiteY1" fmla="*/ 0 h 1185959"/>
              <a:gd name="connsiteX2" fmla="*/ 1413900 w 1512512"/>
              <a:gd name="connsiteY2" fmla="*/ 1185959 h 1185959"/>
              <a:gd name="connsiteX3" fmla="*/ 0 w 1512512"/>
              <a:gd name="connsiteY3" fmla="*/ 1150101 h 1185959"/>
              <a:gd name="connsiteX4" fmla="*/ 645459 w 1512512"/>
              <a:gd name="connsiteY4" fmla="*/ 179294 h 1185959"/>
              <a:gd name="connsiteX0" fmla="*/ 645459 w 1467688"/>
              <a:gd name="connsiteY0" fmla="*/ 224117 h 1230782"/>
              <a:gd name="connsiteX1" fmla="*/ 1467688 w 1467688"/>
              <a:gd name="connsiteY1" fmla="*/ 0 h 1230782"/>
              <a:gd name="connsiteX2" fmla="*/ 1413900 w 1467688"/>
              <a:gd name="connsiteY2" fmla="*/ 1230782 h 1230782"/>
              <a:gd name="connsiteX3" fmla="*/ 0 w 1467688"/>
              <a:gd name="connsiteY3" fmla="*/ 1194924 h 1230782"/>
              <a:gd name="connsiteX4" fmla="*/ 645459 w 1467688"/>
              <a:gd name="connsiteY4" fmla="*/ 224117 h 1230782"/>
              <a:gd name="connsiteX0" fmla="*/ 681317 w 1503546"/>
              <a:gd name="connsiteY0" fmla="*/ 224117 h 1248712"/>
              <a:gd name="connsiteX1" fmla="*/ 1503546 w 1503546"/>
              <a:gd name="connsiteY1" fmla="*/ 0 h 1248712"/>
              <a:gd name="connsiteX2" fmla="*/ 1449758 w 1503546"/>
              <a:gd name="connsiteY2" fmla="*/ 1230782 h 1248712"/>
              <a:gd name="connsiteX3" fmla="*/ 0 w 1503546"/>
              <a:gd name="connsiteY3" fmla="*/ 1248712 h 1248712"/>
              <a:gd name="connsiteX4" fmla="*/ 681317 w 1503546"/>
              <a:gd name="connsiteY4" fmla="*/ 224117 h 1248712"/>
              <a:gd name="connsiteX0" fmla="*/ 681317 w 1503546"/>
              <a:gd name="connsiteY0" fmla="*/ 224117 h 1248712"/>
              <a:gd name="connsiteX1" fmla="*/ 1503546 w 1503546"/>
              <a:gd name="connsiteY1" fmla="*/ 0 h 1248712"/>
              <a:gd name="connsiteX2" fmla="*/ 1449758 w 1503546"/>
              <a:gd name="connsiteY2" fmla="*/ 1248711 h 1248712"/>
              <a:gd name="connsiteX3" fmla="*/ 0 w 1503546"/>
              <a:gd name="connsiteY3" fmla="*/ 1248712 h 1248712"/>
              <a:gd name="connsiteX4" fmla="*/ 681317 w 1503546"/>
              <a:gd name="connsiteY4" fmla="*/ 224117 h 1248712"/>
              <a:gd name="connsiteX0" fmla="*/ 663388 w 1503546"/>
              <a:gd name="connsiteY0" fmla="*/ 206187 h 1248712"/>
              <a:gd name="connsiteX1" fmla="*/ 1503546 w 1503546"/>
              <a:gd name="connsiteY1" fmla="*/ 0 h 1248712"/>
              <a:gd name="connsiteX2" fmla="*/ 1449758 w 1503546"/>
              <a:gd name="connsiteY2" fmla="*/ 1248711 h 1248712"/>
              <a:gd name="connsiteX3" fmla="*/ 0 w 1503546"/>
              <a:gd name="connsiteY3" fmla="*/ 1248712 h 1248712"/>
              <a:gd name="connsiteX4" fmla="*/ 663388 w 1503546"/>
              <a:gd name="connsiteY4" fmla="*/ 206187 h 1248712"/>
              <a:gd name="connsiteX0" fmla="*/ 717176 w 1557334"/>
              <a:gd name="connsiteY0" fmla="*/ 206187 h 1248712"/>
              <a:gd name="connsiteX1" fmla="*/ 1557334 w 1557334"/>
              <a:gd name="connsiteY1" fmla="*/ 0 h 1248712"/>
              <a:gd name="connsiteX2" fmla="*/ 1503546 w 1557334"/>
              <a:gd name="connsiteY2" fmla="*/ 1248711 h 1248712"/>
              <a:gd name="connsiteX3" fmla="*/ 0 w 1557334"/>
              <a:gd name="connsiteY3" fmla="*/ 1248712 h 1248712"/>
              <a:gd name="connsiteX4" fmla="*/ 717176 w 1557334"/>
              <a:gd name="connsiteY4" fmla="*/ 206187 h 1248712"/>
              <a:gd name="connsiteX0" fmla="*/ 753035 w 1557334"/>
              <a:gd name="connsiteY0" fmla="*/ 134470 h 1248712"/>
              <a:gd name="connsiteX1" fmla="*/ 1557334 w 1557334"/>
              <a:gd name="connsiteY1" fmla="*/ 0 h 1248712"/>
              <a:gd name="connsiteX2" fmla="*/ 1503546 w 1557334"/>
              <a:gd name="connsiteY2" fmla="*/ 1248711 h 1248712"/>
              <a:gd name="connsiteX3" fmla="*/ 0 w 1557334"/>
              <a:gd name="connsiteY3" fmla="*/ 1248712 h 1248712"/>
              <a:gd name="connsiteX4" fmla="*/ 753035 w 1557334"/>
              <a:gd name="connsiteY4" fmla="*/ 134470 h 124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7334" h="1248712">
                <a:moveTo>
                  <a:pt x="753035" y="134470"/>
                </a:moveTo>
                <a:lnTo>
                  <a:pt x="1557334" y="0"/>
                </a:lnTo>
                <a:lnTo>
                  <a:pt x="1503546" y="1248711"/>
                </a:lnTo>
                <a:lnTo>
                  <a:pt x="0" y="1248712"/>
                </a:lnTo>
                <a:lnTo>
                  <a:pt x="753035" y="134470"/>
                </a:lnTo>
                <a:close/>
              </a:path>
            </a:pathLst>
          </a:custGeom>
          <a:solidFill>
            <a:srgbClr val="FFFF66">
              <a:alpha val="80000"/>
            </a:srgbClr>
          </a:solidFill>
          <a:ln w="12700">
            <a:noFill/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 sz="1200" dirty="0">
              <a:solidFill>
                <a:srgbClr val="F0003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="" xmlns:a16="http://schemas.microsoft.com/office/drawing/2014/main" id="{18D2F957-F57C-4891-A32D-C0E0BD6E8870}"/>
              </a:ext>
            </a:extLst>
          </p:cNvPr>
          <p:cNvSpPr/>
          <p:nvPr/>
        </p:nvSpPr>
        <p:spPr bwMode="auto">
          <a:xfrm>
            <a:off x="7486889" y="1980791"/>
            <a:ext cx="1638635" cy="3665433"/>
          </a:xfrm>
          <a:prstGeom prst="rect">
            <a:avLst/>
          </a:prstGeom>
          <a:solidFill>
            <a:srgbClr val="FFFF66">
              <a:alpha val="80000"/>
            </a:srgbClr>
          </a:solidFill>
          <a:ln w="12700">
            <a:noFill/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r>
              <a:rPr kumimoji="1" lang="ja-JP" altLang="en-US" sz="1200" dirty="0">
                <a:solidFill>
                  <a:srgbClr val="F000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立ち入り禁止エリア</a:t>
            </a:r>
          </a:p>
        </p:txBody>
      </p:sp>
      <p:sp>
        <p:nvSpPr>
          <p:cNvPr id="65" name="正方形/長方形 64">
            <a:extLst>
              <a:ext uri="{FF2B5EF4-FFF2-40B4-BE49-F238E27FC236}">
                <a16:creationId xmlns="" xmlns:a16="http://schemas.microsoft.com/office/drawing/2014/main" id="{F56BA6DD-AAF8-4C7E-9AB6-88D83EB28930}"/>
              </a:ext>
            </a:extLst>
          </p:cNvPr>
          <p:cNvSpPr/>
          <p:nvPr/>
        </p:nvSpPr>
        <p:spPr bwMode="auto">
          <a:xfrm>
            <a:off x="7068411" y="2093349"/>
            <a:ext cx="418477" cy="186953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="" xmlns:a16="http://schemas.microsoft.com/office/drawing/2014/main" id="{76AF8196-B97F-4473-A34D-635F41FEB165}"/>
              </a:ext>
            </a:extLst>
          </p:cNvPr>
          <p:cNvSpPr/>
          <p:nvPr/>
        </p:nvSpPr>
        <p:spPr bwMode="auto">
          <a:xfrm>
            <a:off x="1433519" y="5809970"/>
            <a:ext cx="696141" cy="211217"/>
          </a:xfrm>
          <a:prstGeom prst="wedgeRoundRectCallout">
            <a:avLst>
              <a:gd name="adj1" fmla="val -40150"/>
              <a:gd name="adj2" fmla="val -124250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トイレ</a:t>
            </a:r>
          </a:p>
        </p:txBody>
      </p:sp>
      <p:sp>
        <p:nvSpPr>
          <p:cNvPr id="66" name="吹き出し: 角を丸めた四角形 65">
            <a:extLst>
              <a:ext uri="{FF2B5EF4-FFF2-40B4-BE49-F238E27FC236}">
                <a16:creationId xmlns="" xmlns:a16="http://schemas.microsoft.com/office/drawing/2014/main" id="{11A17243-497E-487B-BCE9-771BB026C41F}"/>
              </a:ext>
            </a:extLst>
          </p:cNvPr>
          <p:cNvSpPr/>
          <p:nvPr/>
        </p:nvSpPr>
        <p:spPr bwMode="auto">
          <a:xfrm>
            <a:off x="7073269" y="1632208"/>
            <a:ext cx="696141" cy="211217"/>
          </a:xfrm>
          <a:prstGeom prst="wedgeRoundRectCallout">
            <a:avLst>
              <a:gd name="adj1" fmla="val -25984"/>
              <a:gd name="adj2" fmla="val 206806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仮設トイレ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="" xmlns:a16="http://schemas.microsoft.com/office/drawing/2014/main" id="{6717DCB3-E392-4AE3-8736-2DECC8C61753}"/>
              </a:ext>
            </a:extLst>
          </p:cNvPr>
          <p:cNvSpPr/>
          <p:nvPr/>
        </p:nvSpPr>
        <p:spPr bwMode="auto">
          <a:xfrm>
            <a:off x="4970671" y="1632208"/>
            <a:ext cx="291612" cy="10560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吹き出し: 角を丸めた四角形 67">
            <a:extLst>
              <a:ext uri="{FF2B5EF4-FFF2-40B4-BE49-F238E27FC236}">
                <a16:creationId xmlns="" xmlns:a16="http://schemas.microsoft.com/office/drawing/2014/main" id="{CC7FCB91-2BD9-4C78-8F7B-6E3414AAFE39}"/>
              </a:ext>
            </a:extLst>
          </p:cNvPr>
          <p:cNvSpPr/>
          <p:nvPr/>
        </p:nvSpPr>
        <p:spPr bwMode="auto">
          <a:xfrm>
            <a:off x="4914212" y="1120714"/>
            <a:ext cx="1011459" cy="216114"/>
          </a:xfrm>
          <a:prstGeom prst="wedgeRoundRectCallout">
            <a:avLst>
              <a:gd name="adj1" fmla="val -29529"/>
              <a:gd name="adj2" fmla="val 198510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北門入退場禁止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="" xmlns:a16="http://schemas.microsoft.com/office/drawing/2014/main" id="{5E13A459-7CFF-4D0B-98F0-C8B560486BA4}"/>
              </a:ext>
            </a:extLst>
          </p:cNvPr>
          <p:cNvSpPr/>
          <p:nvPr/>
        </p:nvSpPr>
        <p:spPr bwMode="auto">
          <a:xfrm>
            <a:off x="7238334" y="5540616"/>
            <a:ext cx="291612" cy="10560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吹き出し: 角を丸めた四角形 69">
            <a:extLst>
              <a:ext uri="{FF2B5EF4-FFF2-40B4-BE49-F238E27FC236}">
                <a16:creationId xmlns="" xmlns:a16="http://schemas.microsoft.com/office/drawing/2014/main" id="{34F13C0C-7A1D-41C5-930D-9023C682168A}"/>
              </a:ext>
            </a:extLst>
          </p:cNvPr>
          <p:cNvSpPr/>
          <p:nvPr/>
        </p:nvSpPr>
        <p:spPr bwMode="auto">
          <a:xfrm>
            <a:off x="7073269" y="5849217"/>
            <a:ext cx="1011459" cy="216114"/>
          </a:xfrm>
          <a:prstGeom prst="wedgeRoundRectCallout">
            <a:avLst>
              <a:gd name="adj1" fmla="val -19780"/>
              <a:gd name="adj2" fmla="val -149933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入場ゲート</a:t>
            </a:r>
          </a:p>
        </p:txBody>
      </p:sp>
      <p:sp>
        <p:nvSpPr>
          <p:cNvPr id="30" name="二等辺三角形 3">
            <a:extLst>
              <a:ext uri="{FF2B5EF4-FFF2-40B4-BE49-F238E27FC236}">
                <a16:creationId xmlns="" xmlns:a16="http://schemas.microsoft.com/office/drawing/2014/main" id="{98246667-E3DD-4FEB-9D16-2E3391AE701F}"/>
              </a:ext>
            </a:extLst>
          </p:cNvPr>
          <p:cNvSpPr/>
          <p:nvPr/>
        </p:nvSpPr>
        <p:spPr bwMode="auto">
          <a:xfrm rot="21288471">
            <a:off x="986594" y="1782014"/>
            <a:ext cx="743765" cy="917995"/>
          </a:xfrm>
          <a:custGeom>
            <a:avLst/>
            <a:gdLst>
              <a:gd name="connsiteX0" fmla="*/ 0 w 805619"/>
              <a:gd name="connsiteY0" fmla="*/ 948378 h 948378"/>
              <a:gd name="connsiteX1" fmla="*/ 805619 w 805619"/>
              <a:gd name="connsiteY1" fmla="*/ 0 h 948378"/>
              <a:gd name="connsiteX2" fmla="*/ 805619 w 805619"/>
              <a:gd name="connsiteY2" fmla="*/ 948378 h 948378"/>
              <a:gd name="connsiteX3" fmla="*/ 0 w 805619"/>
              <a:gd name="connsiteY3" fmla="*/ 948378 h 948378"/>
              <a:gd name="connsiteX0" fmla="*/ 0 w 785326"/>
              <a:gd name="connsiteY0" fmla="*/ 1022238 h 1022238"/>
              <a:gd name="connsiteX1" fmla="*/ 785326 w 785326"/>
              <a:gd name="connsiteY1" fmla="*/ 0 h 1022238"/>
              <a:gd name="connsiteX2" fmla="*/ 785326 w 785326"/>
              <a:gd name="connsiteY2" fmla="*/ 948378 h 1022238"/>
              <a:gd name="connsiteX3" fmla="*/ 0 w 785326"/>
              <a:gd name="connsiteY3" fmla="*/ 1022238 h 1022238"/>
              <a:gd name="connsiteX0" fmla="*/ 0 w 894894"/>
              <a:gd name="connsiteY0" fmla="*/ 1039287 h 1039287"/>
              <a:gd name="connsiteX1" fmla="*/ 894894 w 894894"/>
              <a:gd name="connsiteY1" fmla="*/ 0 h 1039287"/>
              <a:gd name="connsiteX2" fmla="*/ 785326 w 894894"/>
              <a:gd name="connsiteY2" fmla="*/ 965427 h 1039287"/>
              <a:gd name="connsiteX3" fmla="*/ 0 w 894894"/>
              <a:gd name="connsiteY3" fmla="*/ 1039287 h 1039287"/>
              <a:gd name="connsiteX0" fmla="*/ 0 w 841326"/>
              <a:gd name="connsiteY0" fmla="*/ 1044154 h 1044154"/>
              <a:gd name="connsiteX1" fmla="*/ 841326 w 841326"/>
              <a:gd name="connsiteY1" fmla="*/ 0 h 1044154"/>
              <a:gd name="connsiteX2" fmla="*/ 731758 w 841326"/>
              <a:gd name="connsiteY2" fmla="*/ 965427 h 1044154"/>
              <a:gd name="connsiteX3" fmla="*/ 0 w 841326"/>
              <a:gd name="connsiteY3" fmla="*/ 1044154 h 1044154"/>
              <a:gd name="connsiteX0" fmla="*/ 0 w 793445"/>
              <a:gd name="connsiteY0" fmla="*/ 913480 h 913480"/>
              <a:gd name="connsiteX1" fmla="*/ 793445 w 793445"/>
              <a:gd name="connsiteY1" fmla="*/ 0 h 913480"/>
              <a:gd name="connsiteX2" fmla="*/ 731758 w 793445"/>
              <a:gd name="connsiteY2" fmla="*/ 834753 h 913480"/>
              <a:gd name="connsiteX3" fmla="*/ 0 w 793445"/>
              <a:gd name="connsiteY3" fmla="*/ 913480 h 913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445" h="913480">
                <a:moveTo>
                  <a:pt x="0" y="913480"/>
                </a:moveTo>
                <a:lnTo>
                  <a:pt x="793445" y="0"/>
                </a:lnTo>
                <a:lnTo>
                  <a:pt x="731758" y="834753"/>
                </a:lnTo>
                <a:lnTo>
                  <a:pt x="0" y="91348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74799" y="1877258"/>
            <a:ext cx="1890283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　　選手・保護者待機場所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712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58271"/>
            <a:ext cx="9144000" cy="4305534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 bwMode="auto">
          <a:xfrm>
            <a:off x="1866898" y="5260706"/>
            <a:ext cx="4716000" cy="36000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FFFF00"/>
            </a:bgClr>
          </a:pattFill>
          <a:ln w="12700">
            <a:noFill/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3743" y="3934032"/>
            <a:ext cx="1342182" cy="1643794"/>
          </a:xfrm>
          <a:prstGeom prst="rect">
            <a:avLst/>
          </a:prstGeom>
          <a:solidFill>
            <a:srgbClr val="FFFF66">
              <a:alpha val="80000"/>
            </a:srgbClr>
          </a:solidFill>
          <a:ln w="12700">
            <a:noFill/>
            <a:round/>
            <a:headEnd/>
            <a:tailEnd/>
          </a:ln>
        </p:spPr>
        <p:txBody>
          <a:bodyPr lIns="74295" tIns="8890" rIns="74295" bIns="8890" rtlCol="0" anchor="t"/>
          <a:lstStyle/>
          <a:p>
            <a:pPr algn="ctr"/>
            <a:r>
              <a:rPr kumimoji="1" lang="ja-JP" altLang="en-US" sz="1200" dirty="0">
                <a:solidFill>
                  <a:srgbClr val="F000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立ち入り禁止エリア</a:t>
            </a: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1405925" y="3934032"/>
            <a:ext cx="228597" cy="1248712"/>
          </a:xfrm>
          <a:prstGeom prst="rect">
            <a:avLst/>
          </a:prstGeom>
          <a:solidFill>
            <a:srgbClr val="FFFF66">
              <a:alpha val="80000"/>
            </a:srgbClr>
          </a:solidFill>
          <a:ln w="12700">
            <a:noFill/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 sz="1400" dirty="0">
              <a:solidFill>
                <a:srgbClr val="F0003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1405925" y="5243691"/>
            <a:ext cx="220640" cy="373905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 bwMode="auto">
          <a:xfrm>
            <a:off x="3854542" y="2292128"/>
            <a:ext cx="740712" cy="23022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00033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運営本部</a:t>
            </a:r>
          </a:p>
        </p:txBody>
      </p:sp>
      <p:sp>
        <p:nvSpPr>
          <p:cNvPr id="76" name="角丸四角形 75"/>
          <p:cNvSpPr/>
          <p:nvPr/>
        </p:nvSpPr>
        <p:spPr bwMode="auto">
          <a:xfrm>
            <a:off x="1759860" y="5259729"/>
            <a:ext cx="4848202" cy="17091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試合チーム保護者観戦席</a:t>
            </a:r>
          </a:p>
        </p:txBody>
      </p:sp>
      <p:sp>
        <p:nvSpPr>
          <p:cNvPr id="101" name="テキスト ボックス 100"/>
          <p:cNvSpPr txBox="1">
            <a:spLocks noChangeArrowheads="1"/>
          </p:cNvSpPr>
          <p:nvPr/>
        </p:nvSpPr>
        <p:spPr bwMode="auto">
          <a:xfrm>
            <a:off x="174625" y="231646"/>
            <a:ext cx="8771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準備物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="" xmlns:a16="http://schemas.microsoft.com/office/drawing/2014/main" id="{B92EBB30-181D-404B-BE37-24D19A262E2B}"/>
              </a:ext>
            </a:extLst>
          </p:cNvPr>
          <p:cNvSpPr/>
          <p:nvPr/>
        </p:nvSpPr>
        <p:spPr bwMode="auto">
          <a:xfrm>
            <a:off x="1817208" y="2394872"/>
            <a:ext cx="288000" cy="2631696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="" xmlns:a16="http://schemas.microsoft.com/office/drawing/2014/main" id="{951091C1-B344-46AD-9BE1-4C552439DDBF}"/>
              </a:ext>
            </a:extLst>
          </p:cNvPr>
          <p:cNvSpPr/>
          <p:nvPr/>
        </p:nvSpPr>
        <p:spPr bwMode="auto">
          <a:xfrm>
            <a:off x="6293400" y="2416816"/>
            <a:ext cx="288000" cy="2631696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二等辺三角形 3">
            <a:extLst>
              <a:ext uri="{FF2B5EF4-FFF2-40B4-BE49-F238E27FC236}">
                <a16:creationId xmlns="" xmlns:a16="http://schemas.microsoft.com/office/drawing/2014/main" id="{235562BB-77A5-4DF3-8FD4-BF7D39A071D7}"/>
              </a:ext>
            </a:extLst>
          </p:cNvPr>
          <p:cNvSpPr/>
          <p:nvPr/>
        </p:nvSpPr>
        <p:spPr bwMode="auto">
          <a:xfrm rot="21288471">
            <a:off x="986594" y="1782014"/>
            <a:ext cx="743765" cy="917995"/>
          </a:xfrm>
          <a:custGeom>
            <a:avLst/>
            <a:gdLst>
              <a:gd name="connsiteX0" fmla="*/ 0 w 805619"/>
              <a:gd name="connsiteY0" fmla="*/ 948378 h 948378"/>
              <a:gd name="connsiteX1" fmla="*/ 805619 w 805619"/>
              <a:gd name="connsiteY1" fmla="*/ 0 h 948378"/>
              <a:gd name="connsiteX2" fmla="*/ 805619 w 805619"/>
              <a:gd name="connsiteY2" fmla="*/ 948378 h 948378"/>
              <a:gd name="connsiteX3" fmla="*/ 0 w 805619"/>
              <a:gd name="connsiteY3" fmla="*/ 948378 h 948378"/>
              <a:gd name="connsiteX0" fmla="*/ 0 w 785326"/>
              <a:gd name="connsiteY0" fmla="*/ 1022238 h 1022238"/>
              <a:gd name="connsiteX1" fmla="*/ 785326 w 785326"/>
              <a:gd name="connsiteY1" fmla="*/ 0 h 1022238"/>
              <a:gd name="connsiteX2" fmla="*/ 785326 w 785326"/>
              <a:gd name="connsiteY2" fmla="*/ 948378 h 1022238"/>
              <a:gd name="connsiteX3" fmla="*/ 0 w 785326"/>
              <a:gd name="connsiteY3" fmla="*/ 1022238 h 1022238"/>
              <a:gd name="connsiteX0" fmla="*/ 0 w 894894"/>
              <a:gd name="connsiteY0" fmla="*/ 1039287 h 1039287"/>
              <a:gd name="connsiteX1" fmla="*/ 894894 w 894894"/>
              <a:gd name="connsiteY1" fmla="*/ 0 h 1039287"/>
              <a:gd name="connsiteX2" fmla="*/ 785326 w 894894"/>
              <a:gd name="connsiteY2" fmla="*/ 965427 h 1039287"/>
              <a:gd name="connsiteX3" fmla="*/ 0 w 894894"/>
              <a:gd name="connsiteY3" fmla="*/ 1039287 h 1039287"/>
              <a:gd name="connsiteX0" fmla="*/ 0 w 841326"/>
              <a:gd name="connsiteY0" fmla="*/ 1044154 h 1044154"/>
              <a:gd name="connsiteX1" fmla="*/ 841326 w 841326"/>
              <a:gd name="connsiteY1" fmla="*/ 0 h 1044154"/>
              <a:gd name="connsiteX2" fmla="*/ 731758 w 841326"/>
              <a:gd name="connsiteY2" fmla="*/ 965427 h 1044154"/>
              <a:gd name="connsiteX3" fmla="*/ 0 w 841326"/>
              <a:gd name="connsiteY3" fmla="*/ 1044154 h 1044154"/>
              <a:gd name="connsiteX0" fmla="*/ 0 w 793445"/>
              <a:gd name="connsiteY0" fmla="*/ 913480 h 913480"/>
              <a:gd name="connsiteX1" fmla="*/ 793445 w 793445"/>
              <a:gd name="connsiteY1" fmla="*/ 0 h 913480"/>
              <a:gd name="connsiteX2" fmla="*/ 731758 w 793445"/>
              <a:gd name="connsiteY2" fmla="*/ 834753 h 913480"/>
              <a:gd name="connsiteX3" fmla="*/ 0 w 793445"/>
              <a:gd name="connsiteY3" fmla="*/ 913480 h 913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445" h="913480">
                <a:moveTo>
                  <a:pt x="0" y="913480"/>
                </a:moveTo>
                <a:lnTo>
                  <a:pt x="793445" y="0"/>
                </a:lnTo>
                <a:lnTo>
                  <a:pt x="731758" y="834753"/>
                </a:lnTo>
                <a:lnTo>
                  <a:pt x="0" y="91348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="" xmlns:a16="http://schemas.microsoft.com/office/drawing/2014/main" id="{33FD1A0C-C3D1-4F3C-B235-CF7E9302CB50}"/>
              </a:ext>
            </a:extLst>
          </p:cNvPr>
          <p:cNvSpPr/>
          <p:nvPr/>
        </p:nvSpPr>
        <p:spPr bwMode="auto">
          <a:xfrm>
            <a:off x="1759860" y="1737817"/>
            <a:ext cx="4848202" cy="4194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チームエリア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="" xmlns:a16="http://schemas.microsoft.com/office/drawing/2014/main" id="{6A12F42F-6609-4BF9-ADA1-834DAE186999}"/>
              </a:ext>
            </a:extLst>
          </p:cNvPr>
          <p:cNvSpPr/>
          <p:nvPr/>
        </p:nvSpPr>
        <p:spPr bwMode="auto">
          <a:xfrm>
            <a:off x="3781239" y="4364345"/>
            <a:ext cx="836129" cy="230224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W-up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エリア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="" xmlns:a16="http://schemas.microsoft.com/office/drawing/2014/main" id="{4C14C4C3-2D43-4936-A922-5B62EC678518}"/>
              </a:ext>
            </a:extLst>
          </p:cNvPr>
          <p:cNvSpPr/>
          <p:nvPr/>
        </p:nvSpPr>
        <p:spPr bwMode="auto">
          <a:xfrm rot="21355684">
            <a:off x="4599092" y="4329671"/>
            <a:ext cx="1767914" cy="170915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0" name="矢印: 右 59">
            <a:extLst>
              <a:ext uri="{FF2B5EF4-FFF2-40B4-BE49-F238E27FC236}">
                <a16:creationId xmlns="" xmlns:a16="http://schemas.microsoft.com/office/drawing/2014/main" id="{F9A066A4-21FB-4414-BF31-871B5379A885}"/>
              </a:ext>
            </a:extLst>
          </p:cNvPr>
          <p:cNvSpPr/>
          <p:nvPr/>
        </p:nvSpPr>
        <p:spPr bwMode="auto">
          <a:xfrm rot="11121065">
            <a:off x="2048210" y="4312470"/>
            <a:ext cx="1767914" cy="170915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1" name="角丸四角形 75">
            <a:extLst>
              <a:ext uri="{FF2B5EF4-FFF2-40B4-BE49-F238E27FC236}">
                <a16:creationId xmlns="" xmlns:a16="http://schemas.microsoft.com/office/drawing/2014/main" id="{DCE570BA-10C0-46FA-AF9A-4D5310F622BB}"/>
              </a:ext>
            </a:extLst>
          </p:cNvPr>
          <p:cNvSpPr/>
          <p:nvPr/>
        </p:nvSpPr>
        <p:spPr bwMode="auto">
          <a:xfrm>
            <a:off x="1759860" y="5475310"/>
            <a:ext cx="4848202" cy="17091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保護者等待機場所</a:t>
            </a:r>
          </a:p>
        </p:txBody>
      </p:sp>
      <p:sp>
        <p:nvSpPr>
          <p:cNvPr id="62" name="角丸四角形 75">
            <a:extLst>
              <a:ext uri="{FF2B5EF4-FFF2-40B4-BE49-F238E27FC236}">
                <a16:creationId xmlns="" xmlns:a16="http://schemas.microsoft.com/office/drawing/2014/main" id="{6C6B55E3-C7B1-4014-A968-B62E9312F479}"/>
              </a:ext>
            </a:extLst>
          </p:cNvPr>
          <p:cNvSpPr/>
          <p:nvPr/>
        </p:nvSpPr>
        <p:spPr bwMode="auto">
          <a:xfrm rot="16200000">
            <a:off x="5303675" y="3656463"/>
            <a:ext cx="2902441" cy="15012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vert="eaVert" lIns="74295" tIns="8890" rIns="74295" bIns="8890"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保護者等待機場所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="" xmlns:a16="http://schemas.microsoft.com/office/drawing/2014/main" id="{D0FAB8F0-81C6-4017-AFF0-15C2B5F28BB0}"/>
              </a:ext>
            </a:extLst>
          </p:cNvPr>
          <p:cNvSpPr/>
          <p:nvPr/>
        </p:nvSpPr>
        <p:spPr bwMode="auto">
          <a:xfrm>
            <a:off x="70899" y="2699383"/>
            <a:ext cx="1557334" cy="1248712"/>
          </a:xfrm>
          <a:custGeom>
            <a:avLst/>
            <a:gdLst>
              <a:gd name="connsiteX0" fmla="*/ 0 w 1342182"/>
              <a:gd name="connsiteY0" fmla="*/ 0 h 1625230"/>
              <a:gd name="connsiteX1" fmla="*/ 1342182 w 1342182"/>
              <a:gd name="connsiteY1" fmla="*/ 0 h 1625230"/>
              <a:gd name="connsiteX2" fmla="*/ 1342182 w 1342182"/>
              <a:gd name="connsiteY2" fmla="*/ 1625230 h 1625230"/>
              <a:gd name="connsiteX3" fmla="*/ 0 w 1342182"/>
              <a:gd name="connsiteY3" fmla="*/ 1625230 h 1625230"/>
              <a:gd name="connsiteX4" fmla="*/ 0 w 1342182"/>
              <a:gd name="connsiteY4" fmla="*/ 0 h 1625230"/>
              <a:gd name="connsiteX0" fmla="*/ 475129 w 1342182"/>
              <a:gd name="connsiteY0" fmla="*/ 179294 h 1625230"/>
              <a:gd name="connsiteX1" fmla="*/ 1342182 w 1342182"/>
              <a:gd name="connsiteY1" fmla="*/ 0 h 1625230"/>
              <a:gd name="connsiteX2" fmla="*/ 1342182 w 1342182"/>
              <a:gd name="connsiteY2" fmla="*/ 1625230 h 1625230"/>
              <a:gd name="connsiteX3" fmla="*/ 0 w 1342182"/>
              <a:gd name="connsiteY3" fmla="*/ 1625230 h 1625230"/>
              <a:gd name="connsiteX4" fmla="*/ 475129 w 1342182"/>
              <a:gd name="connsiteY4" fmla="*/ 179294 h 1625230"/>
              <a:gd name="connsiteX0" fmla="*/ 645459 w 1512512"/>
              <a:gd name="connsiteY0" fmla="*/ 179294 h 1625230"/>
              <a:gd name="connsiteX1" fmla="*/ 1512512 w 1512512"/>
              <a:gd name="connsiteY1" fmla="*/ 0 h 1625230"/>
              <a:gd name="connsiteX2" fmla="*/ 1512512 w 1512512"/>
              <a:gd name="connsiteY2" fmla="*/ 1625230 h 1625230"/>
              <a:gd name="connsiteX3" fmla="*/ 0 w 1512512"/>
              <a:gd name="connsiteY3" fmla="*/ 1150101 h 1625230"/>
              <a:gd name="connsiteX4" fmla="*/ 645459 w 1512512"/>
              <a:gd name="connsiteY4" fmla="*/ 179294 h 1625230"/>
              <a:gd name="connsiteX0" fmla="*/ 645459 w 1512512"/>
              <a:gd name="connsiteY0" fmla="*/ 179294 h 1185959"/>
              <a:gd name="connsiteX1" fmla="*/ 1512512 w 1512512"/>
              <a:gd name="connsiteY1" fmla="*/ 0 h 1185959"/>
              <a:gd name="connsiteX2" fmla="*/ 1413900 w 1512512"/>
              <a:gd name="connsiteY2" fmla="*/ 1185959 h 1185959"/>
              <a:gd name="connsiteX3" fmla="*/ 0 w 1512512"/>
              <a:gd name="connsiteY3" fmla="*/ 1150101 h 1185959"/>
              <a:gd name="connsiteX4" fmla="*/ 645459 w 1512512"/>
              <a:gd name="connsiteY4" fmla="*/ 179294 h 1185959"/>
              <a:gd name="connsiteX0" fmla="*/ 645459 w 1467688"/>
              <a:gd name="connsiteY0" fmla="*/ 224117 h 1230782"/>
              <a:gd name="connsiteX1" fmla="*/ 1467688 w 1467688"/>
              <a:gd name="connsiteY1" fmla="*/ 0 h 1230782"/>
              <a:gd name="connsiteX2" fmla="*/ 1413900 w 1467688"/>
              <a:gd name="connsiteY2" fmla="*/ 1230782 h 1230782"/>
              <a:gd name="connsiteX3" fmla="*/ 0 w 1467688"/>
              <a:gd name="connsiteY3" fmla="*/ 1194924 h 1230782"/>
              <a:gd name="connsiteX4" fmla="*/ 645459 w 1467688"/>
              <a:gd name="connsiteY4" fmla="*/ 224117 h 1230782"/>
              <a:gd name="connsiteX0" fmla="*/ 681317 w 1503546"/>
              <a:gd name="connsiteY0" fmla="*/ 224117 h 1248712"/>
              <a:gd name="connsiteX1" fmla="*/ 1503546 w 1503546"/>
              <a:gd name="connsiteY1" fmla="*/ 0 h 1248712"/>
              <a:gd name="connsiteX2" fmla="*/ 1449758 w 1503546"/>
              <a:gd name="connsiteY2" fmla="*/ 1230782 h 1248712"/>
              <a:gd name="connsiteX3" fmla="*/ 0 w 1503546"/>
              <a:gd name="connsiteY3" fmla="*/ 1248712 h 1248712"/>
              <a:gd name="connsiteX4" fmla="*/ 681317 w 1503546"/>
              <a:gd name="connsiteY4" fmla="*/ 224117 h 1248712"/>
              <a:gd name="connsiteX0" fmla="*/ 681317 w 1503546"/>
              <a:gd name="connsiteY0" fmla="*/ 224117 h 1248712"/>
              <a:gd name="connsiteX1" fmla="*/ 1503546 w 1503546"/>
              <a:gd name="connsiteY1" fmla="*/ 0 h 1248712"/>
              <a:gd name="connsiteX2" fmla="*/ 1449758 w 1503546"/>
              <a:gd name="connsiteY2" fmla="*/ 1248711 h 1248712"/>
              <a:gd name="connsiteX3" fmla="*/ 0 w 1503546"/>
              <a:gd name="connsiteY3" fmla="*/ 1248712 h 1248712"/>
              <a:gd name="connsiteX4" fmla="*/ 681317 w 1503546"/>
              <a:gd name="connsiteY4" fmla="*/ 224117 h 1248712"/>
              <a:gd name="connsiteX0" fmla="*/ 663388 w 1503546"/>
              <a:gd name="connsiteY0" fmla="*/ 206187 h 1248712"/>
              <a:gd name="connsiteX1" fmla="*/ 1503546 w 1503546"/>
              <a:gd name="connsiteY1" fmla="*/ 0 h 1248712"/>
              <a:gd name="connsiteX2" fmla="*/ 1449758 w 1503546"/>
              <a:gd name="connsiteY2" fmla="*/ 1248711 h 1248712"/>
              <a:gd name="connsiteX3" fmla="*/ 0 w 1503546"/>
              <a:gd name="connsiteY3" fmla="*/ 1248712 h 1248712"/>
              <a:gd name="connsiteX4" fmla="*/ 663388 w 1503546"/>
              <a:gd name="connsiteY4" fmla="*/ 206187 h 1248712"/>
              <a:gd name="connsiteX0" fmla="*/ 717176 w 1557334"/>
              <a:gd name="connsiteY0" fmla="*/ 206187 h 1248712"/>
              <a:gd name="connsiteX1" fmla="*/ 1557334 w 1557334"/>
              <a:gd name="connsiteY1" fmla="*/ 0 h 1248712"/>
              <a:gd name="connsiteX2" fmla="*/ 1503546 w 1557334"/>
              <a:gd name="connsiteY2" fmla="*/ 1248711 h 1248712"/>
              <a:gd name="connsiteX3" fmla="*/ 0 w 1557334"/>
              <a:gd name="connsiteY3" fmla="*/ 1248712 h 1248712"/>
              <a:gd name="connsiteX4" fmla="*/ 717176 w 1557334"/>
              <a:gd name="connsiteY4" fmla="*/ 206187 h 1248712"/>
              <a:gd name="connsiteX0" fmla="*/ 753035 w 1557334"/>
              <a:gd name="connsiteY0" fmla="*/ 134470 h 1248712"/>
              <a:gd name="connsiteX1" fmla="*/ 1557334 w 1557334"/>
              <a:gd name="connsiteY1" fmla="*/ 0 h 1248712"/>
              <a:gd name="connsiteX2" fmla="*/ 1503546 w 1557334"/>
              <a:gd name="connsiteY2" fmla="*/ 1248711 h 1248712"/>
              <a:gd name="connsiteX3" fmla="*/ 0 w 1557334"/>
              <a:gd name="connsiteY3" fmla="*/ 1248712 h 1248712"/>
              <a:gd name="connsiteX4" fmla="*/ 753035 w 1557334"/>
              <a:gd name="connsiteY4" fmla="*/ 134470 h 124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7334" h="1248712">
                <a:moveTo>
                  <a:pt x="753035" y="134470"/>
                </a:moveTo>
                <a:lnTo>
                  <a:pt x="1557334" y="0"/>
                </a:lnTo>
                <a:lnTo>
                  <a:pt x="1503546" y="1248711"/>
                </a:lnTo>
                <a:lnTo>
                  <a:pt x="0" y="1248712"/>
                </a:lnTo>
                <a:lnTo>
                  <a:pt x="753035" y="134470"/>
                </a:lnTo>
                <a:close/>
              </a:path>
            </a:pathLst>
          </a:custGeom>
          <a:solidFill>
            <a:srgbClr val="FFFF66">
              <a:alpha val="80000"/>
            </a:srgbClr>
          </a:solidFill>
          <a:ln w="12700">
            <a:noFill/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 sz="1200" dirty="0">
              <a:solidFill>
                <a:srgbClr val="F0003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="" xmlns:a16="http://schemas.microsoft.com/office/drawing/2014/main" id="{18D2F957-F57C-4891-A32D-C0E0BD6E8870}"/>
              </a:ext>
            </a:extLst>
          </p:cNvPr>
          <p:cNvSpPr/>
          <p:nvPr/>
        </p:nvSpPr>
        <p:spPr bwMode="auto">
          <a:xfrm>
            <a:off x="7486889" y="1980791"/>
            <a:ext cx="1638635" cy="3665433"/>
          </a:xfrm>
          <a:prstGeom prst="rect">
            <a:avLst/>
          </a:prstGeom>
          <a:solidFill>
            <a:srgbClr val="FFFF66">
              <a:alpha val="80000"/>
            </a:srgbClr>
          </a:solidFill>
          <a:ln w="12700">
            <a:noFill/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r>
              <a:rPr kumimoji="1" lang="ja-JP" altLang="en-US" sz="1200" dirty="0">
                <a:solidFill>
                  <a:srgbClr val="F000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立ち入り禁止エリア</a:t>
            </a:r>
          </a:p>
        </p:txBody>
      </p:sp>
      <p:sp>
        <p:nvSpPr>
          <p:cNvPr id="65" name="正方形/長方形 64">
            <a:extLst>
              <a:ext uri="{FF2B5EF4-FFF2-40B4-BE49-F238E27FC236}">
                <a16:creationId xmlns="" xmlns:a16="http://schemas.microsoft.com/office/drawing/2014/main" id="{F56BA6DD-AAF8-4C7E-9AB6-88D83EB28930}"/>
              </a:ext>
            </a:extLst>
          </p:cNvPr>
          <p:cNvSpPr/>
          <p:nvPr/>
        </p:nvSpPr>
        <p:spPr bwMode="auto">
          <a:xfrm>
            <a:off x="7068411" y="2093349"/>
            <a:ext cx="418477" cy="186953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="" xmlns:a16="http://schemas.microsoft.com/office/drawing/2014/main" id="{76AF8196-B97F-4473-A34D-635F41FEB165}"/>
              </a:ext>
            </a:extLst>
          </p:cNvPr>
          <p:cNvSpPr/>
          <p:nvPr/>
        </p:nvSpPr>
        <p:spPr bwMode="auto">
          <a:xfrm>
            <a:off x="1433519" y="5809970"/>
            <a:ext cx="696141" cy="211217"/>
          </a:xfrm>
          <a:prstGeom prst="wedgeRoundRectCallout">
            <a:avLst>
              <a:gd name="adj1" fmla="val -40150"/>
              <a:gd name="adj2" fmla="val -124250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トイレ</a:t>
            </a:r>
          </a:p>
        </p:txBody>
      </p:sp>
      <p:sp>
        <p:nvSpPr>
          <p:cNvPr id="66" name="吹き出し: 角を丸めた四角形 65">
            <a:extLst>
              <a:ext uri="{FF2B5EF4-FFF2-40B4-BE49-F238E27FC236}">
                <a16:creationId xmlns="" xmlns:a16="http://schemas.microsoft.com/office/drawing/2014/main" id="{11A17243-497E-487B-BCE9-771BB026C41F}"/>
              </a:ext>
            </a:extLst>
          </p:cNvPr>
          <p:cNvSpPr/>
          <p:nvPr/>
        </p:nvSpPr>
        <p:spPr bwMode="auto">
          <a:xfrm>
            <a:off x="7073269" y="1632208"/>
            <a:ext cx="696141" cy="211217"/>
          </a:xfrm>
          <a:prstGeom prst="wedgeRoundRectCallout">
            <a:avLst>
              <a:gd name="adj1" fmla="val -25984"/>
              <a:gd name="adj2" fmla="val 206806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仮設トイレ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="" xmlns:a16="http://schemas.microsoft.com/office/drawing/2014/main" id="{6717DCB3-E392-4AE3-8736-2DECC8C61753}"/>
              </a:ext>
            </a:extLst>
          </p:cNvPr>
          <p:cNvSpPr/>
          <p:nvPr/>
        </p:nvSpPr>
        <p:spPr bwMode="auto">
          <a:xfrm>
            <a:off x="4970671" y="1632208"/>
            <a:ext cx="291612" cy="10560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吹き出し: 角を丸めた四角形 67">
            <a:extLst>
              <a:ext uri="{FF2B5EF4-FFF2-40B4-BE49-F238E27FC236}">
                <a16:creationId xmlns="" xmlns:a16="http://schemas.microsoft.com/office/drawing/2014/main" id="{CC7FCB91-2BD9-4C78-8F7B-6E3414AAFE39}"/>
              </a:ext>
            </a:extLst>
          </p:cNvPr>
          <p:cNvSpPr/>
          <p:nvPr/>
        </p:nvSpPr>
        <p:spPr bwMode="auto">
          <a:xfrm>
            <a:off x="4914212" y="1120714"/>
            <a:ext cx="1011459" cy="216114"/>
          </a:xfrm>
          <a:prstGeom prst="wedgeRoundRectCallout">
            <a:avLst>
              <a:gd name="adj1" fmla="val -29529"/>
              <a:gd name="adj2" fmla="val 198510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北門入退場禁止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="" xmlns:a16="http://schemas.microsoft.com/office/drawing/2014/main" id="{5E13A459-7CFF-4D0B-98F0-C8B560486BA4}"/>
              </a:ext>
            </a:extLst>
          </p:cNvPr>
          <p:cNvSpPr/>
          <p:nvPr/>
        </p:nvSpPr>
        <p:spPr bwMode="auto">
          <a:xfrm>
            <a:off x="7238334" y="5540616"/>
            <a:ext cx="291612" cy="10560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吹き出し: 角を丸めた四角形 69">
            <a:extLst>
              <a:ext uri="{FF2B5EF4-FFF2-40B4-BE49-F238E27FC236}">
                <a16:creationId xmlns="" xmlns:a16="http://schemas.microsoft.com/office/drawing/2014/main" id="{34F13C0C-7A1D-41C5-930D-9023C682168A}"/>
              </a:ext>
            </a:extLst>
          </p:cNvPr>
          <p:cNvSpPr/>
          <p:nvPr/>
        </p:nvSpPr>
        <p:spPr bwMode="auto">
          <a:xfrm>
            <a:off x="7073269" y="5849217"/>
            <a:ext cx="1011459" cy="216114"/>
          </a:xfrm>
          <a:prstGeom prst="wedgeRoundRectCallout">
            <a:avLst>
              <a:gd name="adj1" fmla="val -19780"/>
              <a:gd name="adj2" fmla="val -149933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入場ゲート</a:t>
            </a:r>
          </a:p>
        </p:txBody>
      </p:sp>
      <p:sp>
        <p:nvSpPr>
          <p:cNvPr id="31" name="角丸四角形 75">
            <a:extLst>
              <a:ext uri="{FF2B5EF4-FFF2-40B4-BE49-F238E27FC236}">
                <a16:creationId xmlns="" xmlns:a16="http://schemas.microsoft.com/office/drawing/2014/main" id="{B131ADD6-4A81-4B6D-8758-15443F353C31}"/>
              </a:ext>
            </a:extLst>
          </p:cNvPr>
          <p:cNvSpPr/>
          <p:nvPr/>
        </p:nvSpPr>
        <p:spPr bwMode="auto">
          <a:xfrm>
            <a:off x="2743740" y="2580718"/>
            <a:ext cx="3067026" cy="1021239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・テント：２張　・机：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本 ・パイプ椅子：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脚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・プール椅子：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本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 ・タッチフラッグ：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本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・ピッチ用ロープ 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・プレゼント用ボール：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球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・消毒用アルコール：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本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AED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 ・担架 ・氷 ・放送機器 ・ホワイトボード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・撮影者用ビブス（使い捨て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AD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？）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="" xmlns:a16="http://schemas.microsoft.com/office/drawing/2014/main" id="{7871D481-8203-4768-B167-82458073E480}"/>
              </a:ext>
            </a:extLst>
          </p:cNvPr>
          <p:cNvSpPr/>
          <p:nvPr/>
        </p:nvSpPr>
        <p:spPr bwMode="auto">
          <a:xfrm flipV="1">
            <a:off x="7027472" y="5432143"/>
            <a:ext cx="45719" cy="45719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lIns="74295" tIns="8890" rIns="74295" bIns="8890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吹き出し: 角を丸めた四角形 32">
            <a:extLst>
              <a:ext uri="{FF2B5EF4-FFF2-40B4-BE49-F238E27FC236}">
                <a16:creationId xmlns="" xmlns:a16="http://schemas.microsoft.com/office/drawing/2014/main" id="{702D1B90-7D7A-4192-87A0-C745634A2401}"/>
              </a:ext>
            </a:extLst>
          </p:cNvPr>
          <p:cNvSpPr/>
          <p:nvPr/>
        </p:nvSpPr>
        <p:spPr bwMode="auto">
          <a:xfrm flipH="1" flipV="1">
            <a:off x="6075469" y="5954272"/>
            <a:ext cx="45719" cy="45719"/>
          </a:xfrm>
          <a:prstGeom prst="wedgeRoundRectCallout">
            <a:avLst>
              <a:gd name="adj1" fmla="val -19739"/>
              <a:gd name="adj2" fmla="val 101893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5738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58271"/>
            <a:ext cx="9144000" cy="4305534"/>
          </a:xfrm>
          <a:prstGeom prst="rect">
            <a:avLst/>
          </a:prstGeom>
        </p:spPr>
      </p:pic>
      <p:sp>
        <p:nvSpPr>
          <p:cNvPr id="101" name="テキスト ボックス 100"/>
          <p:cNvSpPr txBox="1">
            <a:spLocks noChangeArrowheads="1"/>
          </p:cNvSpPr>
          <p:nvPr/>
        </p:nvSpPr>
        <p:spPr bwMode="auto">
          <a:xfrm>
            <a:off x="174625" y="231646"/>
            <a:ext cx="13388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ローピング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="" xmlns:a16="http://schemas.microsoft.com/office/drawing/2014/main" id="{846EB476-8DC7-44F9-A5B1-08854BD08746}"/>
              </a:ext>
            </a:extLst>
          </p:cNvPr>
          <p:cNvCxnSpPr/>
          <p:nvPr/>
        </p:nvCxnSpPr>
        <p:spPr bwMode="auto">
          <a:xfrm>
            <a:off x="1388225" y="3773978"/>
            <a:ext cx="0" cy="36028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>
            <a:extLst>
              <a:ext uri="{FF2B5EF4-FFF2-40B4-BE49-F238E27FC236}">
                <a16:creationId xmlns="" xmlns:a16="http://schemas.microsoft.com/office/drawing/2014/main" id="{F534B85B-4899-4584-A5D5-81F0DF1359A3}"/>
              </a:ext>
            </a:extLst>
          </p:cNvPr>
          <p:cNvCxnSpPr/>
          <p:nvPr/>
        </p:nvCxnSpPr>
        <p:spPr bwMode="auto">
          <a:xfrm>
            <a:off x="1615439" y="3186545"/>
            <a:ext cx="0" cy="36028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>
            <a:extLst>
              <a:ext uri="{FF2B5EF4-FFF2-40B4-BE49-F238E27FC236}">
                <a16:creationId xmlns="" xmlns:a16="http://schemas.microsoft.com/office/drawing/2014/main" id="{203278C9-2344-4C6C-9219-586FE181B9D5}"/>
              </a:ext>
            </a:extLst>
          </p:cNvPr>
          <p:cNvCxnSpPr/>
          <p:nvPr/>
        </p:nvCxnSpPr>
        <p:spPr bwMode="auto">
          <a:xfrm flipH="1">
            <a:off x="895003" y="2751579"/>
            <a:ext cx="3352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>
            <a:extLst>
              <a:ext uri="{FF2B5EF4-FFF2-40B4-BE49-F238E27FC236}">
                <a16:creationId xmlns="" xmlns:a16="http://schemas.microsoft.com/office/drawing/2014/main" id="{11C90ECC-1A96-409C-B3C4-551DE7404E84}"/>
              </a:ext>
            </a:extLst>
          </p:cNvPr>
          <p:cNvCxnSpPr/>
          <p:nvPr/>
        </p:nvCxnSpPr>
        <p:spPr bwMode="auto">
          <a:xfrm flipH="1">
            <a:off x="1787235" y="1690320"/>
            <a:ext cx="3374969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直線コネクタ 34">
            <a:extLst>
              <a:ext uri="{FF2B5EF4-FFF2-40B4-BE49-F238E27FC236}">
                <a16:creationId xmlns="" xmlns:a16="http://schemas.microsoft.com/office/drawing/2014/main" id="{A2A1B412-FDFC-4BFC-BB43-754C950DB962}"/>
              </a:ext>
            </a:extLst>
          </p:cNvPr>
          <p:cNvCxnSpPr/>
          <p:nvPr/>
        </p:nvCxnSpPr>
        <p:spPr bwMode="auto">
          <a:xfrm flipH="1">
            <a:off x="5497482" y="1654364"/>
            <a:ext cx="1119449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線コネクタ 8">
            <a:extLst>
              <a:ext uri="{FF2B5EF4-FFF2-40B4-BE49-F238E27FC236}">
                <a16:creationId xmlns="" xmlns:a16="http://schemas.microsoft.com/office/drawing/2014/main" id="{C89273B1-D10C-40CE-94CE-2228EF7C32C3}"/>
              </a:ext>
            </a:extLst>
          </p:cNvPr>
          <p:cNvCxnSpPr/>
          <p:nvPr/>
        </p:nvCxnSpPr>
        <p:spPr bwMode="auto">
          <a:xfrm>
            <a:off x="4286921" y="2074922"/>
            <a:ext cx="0" cy="1393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1200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58271"/>
            <a:ext cx="9144000" cy="4305534"/>
          </a:xfrm>
          <a:prstGeom prst="rect">
            <a:avLst/>
          </a:prstGeom>
        </p:spPr>
      </p:pic>
      <p:sp>
        <p:nvSpPr>
          <p:cNvPr id="101" name="テキスト ボックス 100"/>
          <p:cNvSpPr txBox="1">
            <a:spLocks noChangeArrowheads="1"/>
          </p:cNvSpPr>
          <p:nvPr/>
        </p:nvSpPr>
        <p:spPr bwMode="auto">
          <a:xfrm>
            <a:off x="174625" y="231646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立て看板設置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="" xmlns:a16="http://schemas.microsoft.com/office/drawing/2014/main" id="{846EB476-8DC7-44F9-A5B1-08854BD08746}"/>
              </a:ext>
            </a:extLst>
          </p:cNvPr>
          <p:cNvCxnSpPr/>
          <p:nvPr/>
        </p:nvCxnSpPr>
        <p:spPr bwMode="auto">
          <a:xfrm>
            <a:off x="1388225" y="3773978"/>
            <a:ext cx="0" cy="36028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>
            <a:extLst>
              <a:ext uri="{FF2B5EF4-FFF2-40B4-BE49-F238E27FC236}">
                <a16:creationId xmlns="" xmlns:a16="http://schemas.microsoft.com/office/drawing/2014/main" id="{F534B85B-4899-4584-A5D5-81F0DF1359A3}"/>
              </a:ext>
            </a:extLst>
          </p:cNvPr>
          <p:cNvCxnSpPr/>
          <p:nvPr/>
        </p:nvCxnSpPr>
        <p:spPr bwMode="auto">
          <a:xfrm>
            <a:off x="1615439" y="3186545"/>
            <a:ext cx="0" cy="36028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>
            <a:extLst>
              <a:ext uri="{FF2B5EF4-FFF2-40B4-BE49-F238E27FC236}">
                <a16:creationId xmlns="" xmlns:a16="http://schemas.microsoft.com/office/drawing/2014/main" id="{203278C9-2344-4C6C-9219-586FE181B9D5}"/>
              </a:ext>
            </a:extLst>
          </p:cNvPr>
          <p:cNvCxnSpPr/>
          <p:nvPr/>
        </p:nvCxnSpPr>
        <p:spPr bwMode="auto">
          <a:xfrm flipH="1">
            <a:off x="895003" y="2751579"/>
            <a:ext cx="3352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直線コネクタ 9">
            <a:extLst>
              <a:ext uri="{FF2B5EF4-FFF2-40B4-BE49-F238E27FC236}">
                <a16:creationId xmlns="" xmlns:a16="http://schemas.microsoft.com/office/drawing/2014/main" id="{3B20C079-0406-4135-A98F-43D19D61955F}"/>
              </a:ext>
            </a:extLst>
          </p:cNvPr>
          <p:cNvCxnSpPr/>
          <p:nvPr/>
        </p:nvCxnSpPr>
        <p:spPr bwMode="auto">
          <a:xfrm>
            <a:off x="1388225" y="5389418"/>
            <a:ext cx="0" cy="2133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直線コネクタ 11">
            <a:extLst>
              <a:ext uri="{FF2B5EF4-FFF2-40B4-BE49-F238E27FC236}">
                <a16:creationId xmlns="" xmlns:a16="http://schemas.microsoft.com/office/drawing/2014/main" id="{30A7CFD9-B0E2-4955-8B02-E9556E81DAB8}"/>
              </a:ext>
            </a:extLst>
          </p:cNvPr>
          <p:cNvCxnSpPr/>
          <p:nvPr/>
        </p:nvCxnSpPr>
        <p:spPr bwMode="auto">
          <a:xfrm>
            <a:off x="7617228" y="3343102"/>
            <a:ext cx="0" cy="2133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線コネクタ 12">
            <a:extLst>
              <a:ext uri="{FF2B5EF4-FFF2-40B4-BE49-F238E27FC236}">
                <a16:creationId xmlns="" xmlns:a16="http://schemas.microsoft.com/office/drawing/2014/main" id="{5C4CD664-38DF-4ED9-9D9D-53A1432B966E}"/>
              </a:ext>
            </a:extLst>
          </p:cNvPr>
          <p:cNvCxnSpPr/>
          <p:nvPr/>
        </p:nvCxnSpPr>
        <p:spPr bwMode="auto">
          <a:xfrm flipH="1">
            <a:off x="241068" y="5979689"/>
            <a:ext cx="3352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吹き出し: 角を丸めた四角形 4">
            <a:extLst>
              <a:ext uri="{FF2B5EF4-FFF2-40B4-BE49-F238E27FC236}">
                <a16:creationId xmlns="" xmlns:a16="http://schemas.microsoft.com/office/drawing/2014/main" id="{16A8FA7B-D273-42D6-9A04-8E99648F7BEE}"/>
              </a:ext>
            </a:extLst>
          </p:cNvPr>
          <p:cNvSpPr/>
          <p:nvPr/>
        </p:nvSpPr>
        <p:spPr bwMode="auto">
          <a:xfrm>
            <a:off x="959454" y="5810596"/>
            <a:ext cx="1509425" cy="365760"/>
          </a:xfrm>
          <a:prstGeom prst="wedgeRoundRectCallout">
            <a:avLst>
              <a:gd name="adj1" fmla="val -70216"/>
              <a:gd name="adj2" fmla="val -568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関係者以外立ち入り禁止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="" xmlns:a16="http://schemas.microsoft.com/office/drawing/2014/main" id="{AC86D5ED-BBCF-4C4B-AA10-7B8189CCBE4D}"/>
              </a:ext>
            </a:extLst>
          </p:cNvPr>
          <p:cNvCxnSpPr/>
          <p:nvPr/>
        </p:nvCxnSpPr>
        <p:spPr bwMode="auto">
          <a:xfrm flipH="1">
            <a:off x="241068" y="6511636"/>
            <a:ext cx="3352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吹き出し: 角を丸めた四角形 15">
            <a:extLst>
              <a:ext uri="{FF2B5EF4-FFF2-40B4-BE49-F238E27FC236}">
                <a16:creationId xmlns="" xmlns:a16="http://schemas.microsoft.com/office/drawing/2014/main" id="{B40D24AC-6076-455E-9B84-440A997C9497}"/>
              </a:ext>
            </a:extLst>
          </p:cNvPr>
          <p:cNvSpPr/>
          <p:nvPr/>
        </p:nvSpPr>
        <p:spPr bwMode="auto">
          <a:xfrm>
            <a:off x="959454" y="6342543"/>
            <a:ext cx="1509425" cy="365760"/>
          </a:xfrm>
          <a:prstGeom prst="wedgeRoundRectCallout">
            <a:avLst>
              <a:gd name="adj1" fmla="val -70216"/>
              <a:gd name="adj2" fmla="val -568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フェンス接触禁止</a:t>
            </a: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="" xmlns:a16="http://schemas.microsoft.com/office/drawing/2014/main" id="{B630C89D-717C-4001-8515-A7FCFEE90A00}"/>
              </a:ext>
            </a:extLst>
          </p:cNvPr>
          <p:cNvCxnSpPr/>
          <p:nvPr/>
        </p:nvCxnSpPr>
        <p:spPr bwMode="auto">
          <a:xfrm flipH="1">
            <a:off x="1914697" y="1651462"/>
            <a:ext cx="3352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線コネクタ 17">
            <a:extLst>
              <a:ext uri="{FF2B5EF4-FFF2-40B4-BE49-F238E27FC236}">
                <a16:creationId xmlns="" xmlns:a16="http://schemas.microsoft.com/office/drawing/2014/main" id="{AAB14C47-E567-435D-BB22-0DF5CA25A3D0}"/>
              </a:ext>
            </a:extLst>
          </p:cNvPr>
          <p:cNvCxnSpPr/>
          <p:nvPr/>
        </p:nvCxnSpPr>
        <p:spPr bwMode="auto">
          <a:xfrm flipH="1">
            <a:off x="2707177" y="1643149"/>
            <a:ext cx="3352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直線コネクタ 18">
            <a:extLst>
              <a:ext uri="{FF2B5EF4-FFF2-40B4-BE49-F238E27FC236}">
                <a16:creationId xmlns="" xmlns:a16="http://schemas.microsoft.com/office/drawing/2014/main" id="{56D8E0F5-9053-46AD-9CCB-46574B1E6A62}"/>
              </a:ext>
            </a:extLst>
          </p:cNvPr>
          <p:cNvCxnSpPr/>
          <p:nvPr/>
        </p:nvCxnSpPr>
        <p:spPr bwMode="auto">
          <a:xfrm flipH="1">
            <a:off x="3507970" y="1662546"/>
            <a:ext cx="3352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>
            <a:extLst>
              <a:ext uri="{FF2B5EF4-FFF2-40B4-BE49-F238E27FC236}">
                <a16:creationId xmlns="" xmlns:a16="http://schemas.microsoft.com/office/drawing/2014/main" id="{C9B4CE08-12C5-4D44-B1B2-70F2C9268109}"/>
              </a:ext>
            </a:extLst>
          </p:cNvPr>
          <p:cNvCxnSpPr/>
          <p:nvPr/>
        </p:nvCxnSpPr>
        <p:spPr bwMode="auto">
          <a:xfrm flipH="1">
            <a:off x="4383577" y="1662546"/>
            <a:ext cx="3352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>
            <a:extLst>
              <a:ext uri="{FF2B5EF4-FFF2-40B4-BE49-F238E27FC236}">
                <a16:creationId xmlns="" xmlns:a16="http://schemas.microsoft.com/office/drawing/2014/main" id="{0553C753-6494-46D7-A5DF-514520C95ABC}"/>
              </a:ext>
            </a:extLst>
          </p:cNvPr>
          <p:cNvCxnSpPr/>
          <p:nvPr/>
        </p:nvCxnSpPr>
        <p:spPr bwMode="auto">
          <a:xfrm flipH="1">
            <a:off x="5109555" y="1643149"/>
            <a:ext cx="3352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>
            <a:extLst>
              <a:ext uri="{FF2B5EF4-FFF2-40B4-BE49-F238E27FC236}">
                <a16:creationId xmlns="" xmlns:a16="http://schemas.microsoft.com/office/drawing/2014/main" id="{59B903E9-6E9B-4A82-A2C3-88CD1DC3501D}"/>
              </a:ext>
            </a:extLst>
          </p:cNvPr>
          <p:cNvCxnSpPr/>
          <p:nvPr/>
        </p:nvCxnSpPr>
        <p:spPr bwMode="auto">
          <a:xfrm flipH="1">
            <a:off x="2729344" y="5979689"/>
            <a:ext cx="3352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吹き出し: 角を丸めた四角形 24">
            <a:extLst>
              <a:ext uri="{FF2B5EF4-FFF2-40B4-BE49-F238E27FC236}">
                <a16:creationId xmlns="" xmlns:a16="http://schemas.microsoft.com/office/drawing/2014/main" id="{E1DBF22F-378F-4356-BDD8-5CC8BAE7F0EB}"/>
              </a:ext>
            </a:extLst>
          </p:cNvPr>
          <p:cNvSpPr/>
          <p:nvPr/>
        </p:nvSpPr>
        <p:spPr bwMode="auto">
          <a:xfrm>
            <a:off x="3447730" y="5810596"/>
            <a:ext cx="1509425" cy="365760"/>
          </a:xfrm>
          <a:prstGeom prst="wedgeRoundRectCallout">
            <a:avLst>
              <a:gd name="adj1" fmla="val -70216"/>
              <a:gd name="adj2" fmla="val -568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ドコモ社員専用通用門</a:t>
            </a:r>
          </a:p>
        </p:txBody>
      </p:sp>
      <p:cxnSp>
        <p:nvCxnSpPr>
          <p:cNvPr id="26" name="直線コネクタ 25">
            <a:extLst>
              <a:ext uri="{FF2B5EF4-FFF2-40B4-BE49-F238E27FC236}">
                <a16:creationId xmlns="" xmlns:a16="http://schemas.microsoft.com/office/drawing/2014/main" id="{9335862D-9FAB-4263-8FFF-DC4D710E5122}"/>
              </a:ext>
            </a:extLst>
          </p:cNvPr>
          <p:cNvCxnSpPr/>
          <p:nvPr/>
        </p:nvCxnSpPr>
        <p:spPr bwMode="auto">
          <a:xfrm>
            <a:off x="7617228" y="2847109"/>
            <a:ext cx="0" cy="2133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>
            <a:extLst>
              <a:ext uri="{FF2B5EF4-FFF2-40B4-BE49-F238E27FC236}">
                <a16:creationId xmlns="" xmlns:a16="http://schemas.microsoft.com/office/drawing/2014/main" id="{2E8868C6-50B8-4A50-A53D-7D2C2975632F}"/>
              </a:ext>
            </a:extLst>
          </p:cNvPr>
          <p:cNvCxnSpPr/>
          <p:nvPr/>
        </p:nvCxnSpPr>
        <p:spPr bwMode="auto">
          <a:xfrm>
            <a:off x="7642165" y="3861262"/>
            <a:ext cx="0" cy="2133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>
            <a:extLst>
              <a:ext uri="{FF2B5EF4-FFF2-40B4-BE49-F238E27FC236}">
                <a16:creationId xmlns="" xmlns:a16="http://schemas.microsoft.com/office/drawing/2014/main" id="{445D7E96-37AC-4A6F-99C5-5968F31BCE37}"/>
              </a:ext>
            </a:extLst>
          </p:cNvPr>
          <p:cNvCxnSpPr/>
          <p:nvPr/>
        </p:nvCxnSpPr>
        <p:spPr bwMode="auto">
          <a:xfrm flipH="1">
            <a:off x="7719749" y="4354484"/>
            <a:ext cx="2383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線コネクタ 28">
            <a:extLst>
              <a:ext uri="{FF2B5EF4-FFF2-40B4-BE49-F238E27FC236}">
                <a16:creationId xmlns="" xmlns:a16="http://schemas.microsoft.com/office/drawing/2014/main" id="{495CBE09-E352-470C-99AB-BB1C345D15C4}"/>
              </a:ext>
            </a:extLst>
          </p:cNvPr>
          <p:cNvCxnSpPr/>
          <p:nvPr/>
        </p:nvCxnSpPr>
        <p:spPr bwMode="auto">
          <a:xfrm>
            <a:off x="7597831" y="2538219"/>
            <a:ext cx="0" cy="2133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>
            <a:extLst>
              <a:ext uri="{FF2B5EF4-FFF2-40B4-BE49-F238E27FC236}">
                <a16:creationId xmlns="" xmlns:a16="http://schemas.microsoft.com/office/drawing/2014/main" id="{FCABB245-A2D2-4C3E-9350-C068876A3709}"/>
              </a:ext>
            </a:extLst>
          </p:cNvPr>
          <p:cNvCxnSpPr/>
          <p:nvPr/>
        </p:nvCxnSpPr>
        <p:spPr bwMode="auto">
          <a:xfrm flipH="1">
            <a:off x="7800103" y="2478579"/>
            <a:ext cx="2383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>
            <a:extLst>
              <a:ext uri="{FF2B5EF4-FFF2-40B4-BE49-F238E27FC236}">
                <a16:creationId xmlns="" xmlns:a16="http://schemas.microsoft.com/office/drawing/2014/main" id="{199C6C29-1634-49FA-BF29-FE536D2DF068}"/>
              </a:ext>
            </a:extLst>
          </p:cNvPr>
          <p:cNvCxnSpPr/>
          <p:nvPr/>
        </p:nvCxnSpPr>
        <p:spPr bwMode="auto">
          <a:xfrm flipV="1">
            <a:off x="7523015" y="4706389"/>
            <a:ext cx="0" cy="21474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線コネクタ 35">
            <a:extLst>
              <a:ext uri="{FF2B5EF4-FFF2-40B4-BE49-F238E27FC236}">
                <a16:creationId xmlns="" xmlns:a16="http://schemas.microsoft.com/office/drawing/2014/main" id="{750E78BA-D40C-4365-8A31-2D5BE73B9CDF}"/>
              </a:ext>
            </a:extLst>
          </p:cNvPr>
          <p:cNvCxnSpPr/>
          <p:nvPr/>
        </p:nvCxnSpPr>
        <p:spPr bwMode="auto">
          <a:xfrm flipV="1">
            <a:off x="7523015" y="4966162"/>
            <a:ext cx="0" cy="21474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直線コネクタ 36">
            <a:extLst>
              <a:ext uri="{FF2B5EF4-FFF2-40B4-BE49-F238E27FC236}">
                <a16:creationId xmlns="" xmlns:a16="http://schemas.microsoft.com/office/drawing/2014/main" id="{ABC449AC-59D5-4087-AE1F-D6ECD6CBDA84}"/>
              </a:ext>
            </a:extLst>
          </p:cNvPr>
          <p:cNvCxnSpPr/>
          <p:nvPr/>
        </p:nvCxnSpPr>
        <p:spPr bwMode="auto">
          <a:xfrm flipV="1">
            <a:off x="7617228" y="4491643"/>
            <a:ext cx="0" cy="21474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直線コネクタ 37">
            <a:extLst>
              <a:ext uri="{FF2B5EF4-FFF2-40B4-BE49-F238E27FC236}">
                <a16:creationId xmlns="" xmlns:a16="http://schemas.microsoft.com/office/drawing/2014/main" id="{46F63B65-99B0-487E-841E-6BE0DFBD8D10}"/>
              </a:ext>
            </a:extLst>
          </p:cNvPr>
          <p:cNvCxnSpPr/>
          <p:nvPr/>
        </p:nvCxnSpPr>
        <p:spPr bwMode="auto">
          <a:xfrm flipH="1">
            <a:off x="2729344" y="6511636"/>
            <a:ext cx="3352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吹き出し: 角を丸めた四角形 38">
            <a:extLst>
              <a:ext uri="{FF2B5EF4-FFF2-40B4-BE49-F238E27FC236}">
                <a16:creationId xmlns="" xmlns:a16="http://schemas.microsoft.com/office/drawing/2014/main" id="{4EE8F322-4E39-45E4-AAFC-05520548F735}"/>
              </a:ext>
            </a:extLst>
          </p:cNvPr>
          <p:cNvSpPr/>
          <p:nvPr/>
        </p:nvSpPr>
        <p:spPr bwMode="auto">
          <a:xfrm>
            <a:off x="3447730" y="6342543"/>
            <a:ext cx="1509425" cy="365760"/>
          </a:xfrm>
          <a:prstGeom prst="wedgeRoundRectCallout">
            <a:avLst>
              <a:gd name="adj1" fmla="val -70216"/>
              <a:gd name="adj2" fmla="val -568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軒先立ち入り禁止</a:t>
            </a:r>
          </a:p>
        </p:txBody>
      </p:sp>
      <p:cxnSp>
        <p:nvCxnSpPr>
          <p:cNvPr id="40" name="直線コネクタ 39">
            <a:extLst>
              <a:ext uri="{FF2B5EF4-FFF2-40B4-BE49-F238E27FC236}">
                <a16:creationId xmlns="" xmlns:a16="http://schemas.microsoft.com/office/drawing/2014/main" id="{DA38057F-1F70-43A2-B631-CFDDF540E101}"/>
              </a:ext>
            </a:extLst>
          </p:cNvPr>
          <p:cNvCxnSpPr/>
          <p:nvPr/>
        </p:nvCxnSpPr>
        <p:spPr bwMode="auto">
          <a:xfrm flipV="1">
            <a:off x="7946964" y="2175163"/>
            <a:ext cx="0" cy="21474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>
            <a:extLst>
              <a:ext uri="{FF2B5EF4-FFF2-40B4-BE49-F238E27FC236}">
                <a16:creationId xmlns="" xmlns:a16="http://schemas.microsoft.com/office/drawing/2014/main" id="{940F32FF-E7E4-485A-9A1F-31C8EC5FA9BA}"/>
              </a:ext>
            </a:extLst>
          </p:cNvPr>
          <p:cNvCxnSpPr/>
          <p:nvPr/>
        </p:nvCxnSpPr>
        <p:spPr bwMode="auto">
          <a:xfrm>
            <a:off x="4268992" y="2029624"/>
            <a:ext cx="0" cy="14553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9364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6"/>
          <p:cNvSpPr txBox="1">
            <a:spLocks noChangeArrowheads="1"/>
          </p:cNvSpPr>
          <p:nvPr/>
        </p:nvSpPr>
        <p:spPr bwMode="auto">
          <a:xfrm>
            <a:off x="174625" y="231646"/>
            <a:ext cx="41088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南港グラウンド利用に関する注意事項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694C51F0-FC21-4E6F-AF19-293E57C77667}"/>
              </a:ext>
            </a:extLst>
          </p:cNvPr>
          <p:cNvSpPr txBox="1"/>
          <p:nvPr/>
        </p:nvSpPr>
        <p:spPr>
          <a:xfrm>
            <a:off x="174625" y="824753"/>
            <a:ext cx="8799046" cy="4604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・フェンスへの寄りかかり・手をかける行為の禁止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センサーが反応し監視室でアラームが鳴ります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・立ち入り禁止エリアへの立ち入りは厳禁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東側ビル周りの軒下なども立ち入り禁止です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・グラウンド内飲食禁止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飲食する場合はグラウンドを囲むフェンスの外側に出てください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ごみはご自身でお持ち帰りください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・入退場は南門のみ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北門からの出入りは禁止です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・南門入場時、歩行者用通路通行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バーの間通行禁止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022245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106</Words>
  <Application>Microsoft Office PowerPoint</Application>
  <PresentationFormat>画面に合わせる (4:3)</PresentationFormat>
  <Paragraphs>55</Paragraphs>
  <Slides>5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NTT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officeit</dc:creator>
  <cp:lastModifiedBy>FJ-USER</cp:lastModifiedBy>
  <cp:revision>319</cp:revision>
  <cp:lastPrinted>2022-11-11T01:13:23Z</cp:lastPrinted>
  <dcterms:created xsi:type="dcterms:W3CDTF">2009-06-16T05:32:05Z</dcterms:created>
  <dcterms:modified xsi:type="dcterms:W3CDTF">2023-10-26T05:51:20Z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情報管理区分">
    <vt:lpwstr>管理区分外</vt:lpwstr>
  </property>
  <property fmtid="{D5CDD505-2E9C-101B-9397-08002B2CF9AE}" pid="3" name="文書区分">
    <vt:lpwstr/>
  </property>
  <property fmtid="{D5CDD505-2E9C-101B-9397-08002B2CF9AE}" pid="4" name="情報管理責任者所属">
    <vt:lpwstr/>
  </property>
  <property fmtid="{D5CDD505-2E9C-101B-9397-08002B2CF9AE}" pid="5" name="情報管理責任者役職">
    <vt:lpwstr/>
  </property>
  <property fmtid="{D5CDD505-2E9C-101B-9397-08002B2CF9AE}" pid="6" name="情報管理責任者氏名">
    <vt:lpwstr/>
  </property>
  <property fmtid="{D5CDD505-2E9C-101B-9397-08002B2CF9AE}" pid="7" name="情報管理責任者メールアドレス">
    <vt:lpwstr/>
  </property>
  <property fmtid="{D5CDD505-2E9C-101B-9397-08002B2CF9AE}" pid="8" name="作成年月日">
    <vt:lpwstr>2009/06/16</vt:lpwstr>
  </property>
  <property fmtid="{D5CDD505-2E9C-101B-9397-08002B2CF9AE}" pid="9" name="守秘管理期限">
    <vt:lpwstr>無期限</vt:lpwstr>
  </property>
  <property fmtid="{D5CDD505-2E9C-101B-9397-08002B2CF9AE}" pid="10" name="廃棄期限">
    <vt:lpwstr>2010/06/15</vt:lpwstr>
  </property>
  <property fmtid="{D5CDD505-2E9C-101B-9397-08002B2CF9AE}" pid="11" name="作成者所属">
    <vt:lpwstr/>
  </property>
  <property fmtid="{D5CDD505-2E9C-101B-9397-08002B2CF9AE}" pid="12" name="作成者氏名">
    <vt:lpwstr/>
  </property>
  <property fmtid="{D5CDD505-2E9C-101B-9397-08002B2CF9AE}" pid="13" name="作成者メールアドレス">
    <vt:lpwstr/>
  </property>
  <property fmtid="{D5CDD505-2E9C-101B-9397-08002B2CF9AE}" pid="14" name="文書ID">
    <vt:lpwstr/>
  </property>
  <property fmtid="{D5CDD505-2E9C-101B-9397-08002B2CF9AE}" pid="15" name="配布番号">
    <vt:lpwstr/>
  </property>
  <property fmtid="{D5CDD505-2E9C-101B-9397-08002B2CF9AE}" pid="16" name="配布先">
    <vt:lpwstr/>
  </property>
</Properties>
</file>